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6"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140784"/>
            <a:ext cx="11485848" cy="576248"/>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主要介绍了北京大学、清华大学等名校对游客的开放情况</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1842899"/>
            <a:ext cx="9865876" cy="1224136"/>
          </a:xfrm>
          <a:prstGeom prst="rect">
            <a:avLst/>
          </a:prstGeom>
        </p:spPr>
      </p:pic>
      <p:pic>
        <p:nvPicPr>
          <p:cNvPr id="4" name="语篇导航-DA.eps" descr="id:2147488651;FounderCES"/>
          <p:cNvPicPr/>
          <p:nvPr/>
        </p:nvPicPr>
        <p:blipFill>
          <a:blip r:embed="rId3"/>
          <a:stretch>
            <a:fillRect/>
          </a:stretch>
        </p:blipFill>
        <p:spPr>
          <a:xfrm>
            <a:off x="550590" y="3279190"/>
            <a:ext cx="1615265" cy="394712"/>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5078313"/>
          </a:xfrm>
        </p:spPr>
        <p:txBody>
          <a:bodyPr/>
          <a:lstStyle/>
          <a:p>
            <a:pPr indent="609600" hangingPunct="0">
              <a:spcAft>
                <a:spcPts val="0"/>
              </a:spcAft>
              <a:tabLst>
                <a:tab pos="450088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 universities have always been popular places for travelers,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a:t>
            </a:r>
          </a:p>
          <a:p>
            <a:pPr hangingPunct="0">
              <a:spcAft>
                <a:spcPts val="0"/>
              </a:spcAft>
              <a:tabLst>
                <a:tab pos="4500880" algn="l"/>
                <a:tab pos="621093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Chinese parents and students who are interested in famous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universities</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eager to embrace and enjoy the academic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atmosphere</a:t>
            </a:r>
          </a:p>
          <a:p>
            <a:pPr hangingPunct="0">
              <a:spcAft>
                <a:spcPts val="0"/>
              </a:spcAft>
              <a:tabLst>
                <a:tab pos="4500880" algn="l"/>
                <a:tab pos="621093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学术氛围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these top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universities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importantly, a lot of parents hope their children will go into a top university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Summer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holidays are certainly the best time to visit the top universities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number of top universities in China, such as Peking University and Tsinghua University, are allowing ordinary visitors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普通游客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enter the campus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校园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visitors must book first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w36.jpg" descr="id:2147505555;FounderCES"/>
          <p:cNvPicPr/>
          <p:nvPr/>
        </p:nvPicPr>
        <p:blipFill>
          <a:blip r:embed="rId2"/>
          <a:stretch>
            <a:fillRect/>
          </a:stretch>
        </p:blipFill>
        <p:spPr>
          <a:xfrm>
            <a:off x="10199662" y="1340768"/>
            <a:ext cx="1318742" cy="1584176"/>
          </a:xfrm>
          <a:prstGeom prst="rect">
            <a:avLst/>
          </a:prstGeom>
        </p:spPr>
      </p:pic>
    </p:spTree>
    <p:extLst>
      <p:ext uri="{BB962C8B-B14F-4D97-AF65-F5344CB8AC3E}">
        <p14:creationId xmlns:p14="http://schemas.microsoft.com/office/powerpoint/2010/main" val="128738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573898"/>
          </a:xfrm>
        </p:spPr>
        <p:txBody>
          <a:bodyPr/>
          <a:lstStyle/>
          <a:p>
            <a:pPr indent="609600" hangingPunct="0">
              <a:spcAft>
                <a:spcPts val="0"/>
              </a:spcAft>
              <a:tabLst>
                <a:tab pos="4500880" algn="l"/>
                <a:tab pos="621093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Tsinghua University will allow ordinary visitors in from 9 a</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11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 p</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4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July 8 and August 6</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university is closed to visitors on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Mondays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visitor can only visit the university once during the summer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travel is open only to primary and secondary school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Visitors</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must bring their ID cards when entering its campus, and leave before 7</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same day</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similar notice, Peking University said that starting from July 8th, it would open for ordinary visitors during summer and winter holidays, public holidays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famous universities, including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Fudan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University, Shanghai Jiao Tong University and Wuhan University, have also announced recently that they would allow visitors in</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poll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民意调查</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conducted by </a:t>
            </a:r>
            <a:r>
              <a:rPr lang="en-US" altLang="zh-CN" sz="20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Southern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Metropolis</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Daily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late May, more than 96 percent of university students said they support the idea of opening their universities, but they also expressed worries that it might cause more pressure to keep the campus in order</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6313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3346237"/>
          </a:xfrm>
        </p:spPr>
        <p:txBody>
          <a:bodyPr/>
          <a:lstStyle/>
          <a:p>
            <a:pPr hangingPunct="0">
              <a:spcAft>
                <a:spcPts val="0"/>
              </a:spcAft>
              <a:tabLst>
                <a:tab pos="450088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many Chinese parents like to take their children to visit the top universities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the beautiful campus in summer vacation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build the academic atmosphere for their children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remember and share their own past college lives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expect their children to enter the top universities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433530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importantly, a lot of parents hope their children will go into a top university in the future.”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很多父母期望自己的孩子未来考入名牌大学。故选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4500" y="117950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35549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862322"/>
          </a:xfrm>
        </p:spPr>
        <p:txBody>
          <a:bodyPr/>
          <a:lstStyle/>
          <a:p>
            <a:pPr hangingPunct="0">
              <a:spcAft>
                <a:spcPts val="0"/>
              </a:spcAft>
              <a:tabLst>
                <a:tab pos="450088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you do first before visiting Peking University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tickets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ID card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400332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visitors must book first.”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参观名校前必须先预约。故选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4752" y="141277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92842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862322"/>
          </a:xfrm>
        </p:spPr>
        <p:txBody>
          <a:bodyPr/>
          <a:lstStyle/>
          <a:p>
            <a:pPr hangingPunct="0">
              <a:spcAft>
                <a:spcPts val="0"/>
              </a:spcAft>
              <a:tabLst>
                <a:tab pos="450088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may you visit Tsinghua University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Party’s Day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Army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public holidays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 holidays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3715291"/>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“Tsinghua University will allow ordinary visitors in from 9 a.m. to 11 a.m. and 2 p.m. to 4 p.m. between July 8 and August 6.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清华大学允许游客</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日到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日期间参观校园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开放期间规定参观时间段是上午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点以及下午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游客大概可以在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日建军节这天参观清华大学。故选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3126" y="112212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44603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049857"/>
          </a:xfrm>
        </p:spPr>
        <p:txBody>
          <a:bodyPr/>
          <a:lstStyle/>
          <a:p>
            <a:pPr hangingPunct="0">
              <a:lnSpc>
                <a:spcPct val="130000"/>
              </a:lnSpc>
              <a:spcAft>
                <a:spcPts val="0"/>
              </a:spcAft>
              <a:tabLst>
                <a:tab pos="4500563" algn="l"/>
                <a:tab pos="62103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4500880" algn="l"/>
                <a:tab pos="6210935"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famous universities are allowing visitors to enter their campus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500880" algn="l"/>
                <a:tab pos="6210935"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Ordinary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visitors can visit Peking University on weekdays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500880" algn="l"/>
                <a:tab pos="6210935"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university students support opening their universities</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500880" algn="l"/>
                <a:tab pos="6210935"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Visitors</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surly bring pressure to the order of top universities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18956"/>
            <a:ext cx="11485848" cy="4050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细节判断题。根据第二段中</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number of top universities in China, such as Peking University and Tsinghua University, are allowing ordinary visitors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普通游客</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enter the campus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校园</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 free.” </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很多中国顶尖大学</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例如清华、北大</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正允许普通游客免费参观校园。故选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“Peking University said that starting from July 8th, it would open for ordinary visitors during summer and winter holidays, public holidays and weekends.”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北京大学对游客开放的参观时间是寒暑假、公共节假日和周末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工作日不对外开放</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错误。根据最后一段中</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than 96 percent of university students said they support the idea of opening their universities, but they also expressed worries that it might cause more pressure to keep the campus in order”</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,96</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％以上的大学生支持对普通游客校园开放</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而不是所有大学生都支持</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错误；另外</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这些支持的大学生也担忧对外开放可能对校园秩序造成更多的压力</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这只是担忧</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并不是说游客肯定会给校园秩序带来更多的压力</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04118" y="730200"/>
            <a:ext cx="370614" cy="400110"/>
          </a:xfrm>
          <a:prstGeom prst="rect">
            <a:avLst/>
          </a:prstGeom>
        </p:spPr>
        <p:txBody>
          <a:bodyPr wrap="none">
            <a:spAutoFit/>
          </a:bodyPr>
          <a:lstStyle/>
          <a:p>
            <a:r>
              <a:rPr lang="en-US" altLang="zh-CN" sz="2000" dirty="0"/>
              <a:t>A</a:t>
            </a:r>
            <a:endParaRPr lang="zh-CN" altLang="en-US" sz="2000" dirty="0"/>
          </a:p>
        </p:txBody>
      </p:sp>
    </p:spTree>
    <p:extLst>
      <p:ext uri="{BB962C8B-B14F-4D97-AF65-F5344CB8AC3E}">
        <p14:creationId xmlns:p14="http://schemas.microsoft.com/office/powerpoint/2010/main" val="324722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739</Words>
  <Application>Microsoft Office PowerPoint</Application>
  <PresentationFormat>自定义</PresentationFormat>
  <Paragraphs>39</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444</cp:revision>
  <dcterms:created xsi:type="dcterms:W3CDTF">2020-11-06T05:24:00Z</dcterms:created>
  <dcterms:modified xsi:type="dcterms:W3CDTF">2025-09-17T15:57:16Z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